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1" r:id="rId4"/>
    <p:sldId id="262" r:id="rId5"/>
    <p:sldId id="260" r:id="rId6"/>
    <p:sldId id="257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49" autoAdjust="0"/>
    <p:restoredTop sz="94660"/>
  </p:normalViewPr>
  <p:slideViewPr>
    <p:cSldViewPr snapToGrid="0">
      <p:cViewPr varScale="1">
        <p:scale>
          <a:sx n="64" d="100"/>
          <a:sy n="64" d="100"/>
        </p:scale>
        <p:origin x="102" y="12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373" y="1361283"/>
            <a:ext cx="4167266" cy="416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213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</a:t>
            </a:r>
            <a:r>
              <a:rPr lang="fr-FR" dirty="0" smtClean="0"/>
              <a:t>tory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Created</a:t>
            </a:r>
            <a:r>
              <a:rPr lang="fr-FR" dirty="0" smtClean="0"/>
              <a:t> in 1917 in Seattle</a:t>
            </a:r>
          </a:p>
          <a:p>
            <a:pPr marL="0" indent="0">
              <a:buNone/>
            </a:pPr>
            <a:r>
              <a:rPr lang="fr-FR" dirty="0" smtClean="0"/>
              <a:t> </a:t>
            </a:r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498" y="2556933"/>
            <a:ext cx="5767719" cy="364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87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3 </a:t>
            </a:r>
            <a:r>
              <a:rPr lang="fr-FR" dirty="0" err="1"/>
              <a:t>partners</a:t>
            </a:r>
            <a:r>
              <a:rPr lang="fr-FR" dirty="0"/>
              <a:t> an English </a:t>
            </a:r>
            <a:r>
              <a:rPr lang="fr-FR" dirty="0" err="1" smtClean="0"/>
              <a:t>teacher</a:t>
            </a:r>
            <a:r>
              <a:rPr lang="fr-FR" dirty="0"/>
              <a:t> Jerry Baldwin , an </a:t>
            </a:r>
            <a:r>
              <a:rPr lang="fr-FR" dirty="0" err="1"/>
              <a:t>History</a:t>
            </a:r>
            <a:r>
              <a:rPr lang="fr-FR" dirty="0"/>
              <a:t> </a:t>
            </a:r>
            <a:r>
              <a:rPr lang="fr-FR" dirty="0" err="1" smtClean="0"/>
              <a:t>teacher</a:t>
            </a:r>
            <a:r>
              <a:rPr lang="fr-FR" dirty="0"/>
              <a:t> </a:t>
            </a:r>
            <a:r>
              <a:rPr lang="fr-FR" dirty="0" err="1"/>
              <a:t>Zev</a:t>
            </a:r>
            <a:r>
              <a:rPr lang="fr-FR" dirty="0"/>
              <a:t> </a:t>
            </a:r>
            <a:r>
              <a:rPr lang="fr-FR" dirty="0" err="1"/>
              <a:t>Siegl</a:t>
            </a:r>
            <a:r>
              <a:rPr lang="fr-FR" dirty="0"/>
              <a:t>  and a </a:t>
            </a:r>
            <a:r>
              <a:rPr lang="fr-FR" dirty="0" err="1" smtClean="0"/>
              <a:t>Writer</a:t>
            </a:r>
            <a:r>
              <a:rPr lang="fr-FR" dirty="0"/>
              <a:t> Gordon </a:t>
            </a:r>
            <a:r>
              <a:rPr lang="fr-FR" dirty="0" err="1"/>
              <a:t>Bowker</a:t>
            </a:r>
            <a:endParaRPr lang="fr-FR" dirty="0"/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261" y="3357708"/>
            <a:ext cx="4715655" cy="251816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334" y="3186244"/>
            <a:ext cx="3767237" cy="296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35441" y="1383536"/>
            <a:ext cx="9601196" cy="3318936"/>
          </a:xfrm>
        </p:spPr>
        <p:txBody>
          <a:bodyPr/>
          <a:lstStyle/>
          <a:p>
            <a:r>
              <a:rPr lang="fr-FR" dirty="0"/>
              <a:t>In 1983, Howard Schultz </a:t>
            </a:r>
            <a:r>
              <a:rPr lang="fr-FR" altLang="fr-FR" dirty="0" err="1">
                <a:solidFill>
                  <a:schemeClr val="tx1"/>
                </a:solidFill>
              </a:rPr>
              <a:t>transposed</a:t>
            </a:r>
            <a:r>
              <a:rPr lang="fr-FR" altLang="fr-FR" dirty="0">
                <a:solidFill>
                  <a:schemeClr val="tx1"/>
                </a:solidFill>
              </a:rPr>
              <a:t> in the United States the tradition of </a:t>
            </a:r>
            <a:r>
              <a:rPr lang="fr-FR" altLang="fr-FR" dirty="0" err="1">
                <a:solidFill>
                  <a:schemeClr val="tx1"/>
                </a:solidFill>
              </a:rPr>
              <a:t>Italian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>
                <a:solidFill>
                  <a:schemeClr val="tx1"/>
                </a:solidFill>
              </a:rPr>
              <a:t>cafes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522" y="2083633"/>
            <a:ext cx="6194685" cy="412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641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3550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Competitor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Balzac </a:t>
            </a:r>
            <a:r>
              <a:rPr lang="fr-FR" dirty="0" err="1" smtClean="0"/>
              <a:t>Coffe</a:t>
            </a:r>
            <a:r>
              <a:rPr lang="fr-FR" dirty="0" smtClean="0"/>
              <a:t>, an </a:t>
            </a:r>
            <a:r>
              <a:rPr lang="fr-FR" dirty="0" err="1" smtClean="0"/>
              <a:t>German</a:t>
            </a:r>
            <a:r>
              <a:rPr lang="fr-FR" dirty="0" smtClean="0"/>
              <a:t> </a:t>
            </a:r>
            <a:r>
              <a:rPr lang="fr-FR" dirty="0" err="1" smtClean="0"/>
              <a:t>company</a:t>
            </a:r>
            <a:endParaRPr lang="fr-FR" dirty="0" smtClean="0"/>
          </a:p>
          <a:p>
            <a:r>
              <a:rPr lang="fr-FR" dirty="0" smtClean="0"/>
              <a:t>Mc </a:t>
            </a:r>
            <a:r>
              <a:rPr lang="fr-FR" dirty="0" err="1" smtClean="0"/>
              <a:t>Donald’s</a:t>
            </a:r>
            <a:endParaRPr lang="fr-FR" dirty="0" smtClean="0"/>
          </a:p>
          <a:p>
            <a:r>
              <a:rPr lang="fr-FR" dirty="0" smtClean="0"/>
              <a:t>Costa </a:t>
            </a:r>
            <a:r>
              <a:rPr lang="fr-FR" dirty="0" err="1" smtClean="0"/>
              <a:t>Cofee</a:t>
            </a:r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2935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Where</a:t>
            </a:r>
            <a:r>
              <a:rPr lang="fr-FR" dirty="0" smtClean="0"/>
              <a:t> </a:t>
            </a:r>
            <a:r>
              <a:rPr lang="fr-FR" dirty="0" err="1" smtClean="0"/>
              <a:t>does</a:t>
            </a:r>
            <a:r>
              <a:rPr lang="fr-FR" dirty="0" smtClean="0"/>
              <a:t> </a:t>
            </a:r>
            <a:r>
              <a:rPr lang="fr-FR" dirty="0" err="1" smtClean="0"/>
              <a:t>its</a:t>
            </a:r>
            <a:r>
              <a:rPr lang="fr-FR" dirty="0" smtClean="0"/>
              <a:t> </a:t>
            </a:r>
            <a:r>
              <a:rPr lang="fr-FR" dirty="0" err="1" smtClean="0"/>
              <a:t>success</a:t>
            </a:r>
            <a:r>
              <a:rPr lang="fr-FR" dirty="0" smtClean="0"/>
              <a:t> come </a:t>
            </a:r>
            <a:r>
              <a:rPr lang="fr-FR" dirty="0" err="1" smtClean="0"/>
              <a:t>from</a:t>
            </a:r>
            <a:r>
              <a:rPr lang="fr-FR" dirty="0" smtClean="0"/>
              <a:t> ?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Starbucks is the most famous store of coffee on the world because of the quality of his coffee </a:t>
            </a:r>
            <a:r>
              <a:rPr lang="en-US" dirty="0" smtClean="0"/>
              <a:t>bean. </a:t>
            </a:r>
            <a:r>
              <a:rPr lang="fr-FR" altLang="fr-FR" dirty="0">
                <a:solidFill>
                  <a:schemeClr val="tx1"/>
                </a:solidFill>
              </a:rPr>
              <a:t>The Starbucks </a:t>
            </a:r>
            <a:r>
              <a:rPr lang="fr-FR" altLang="fr-FR" dirty="0" err="1">
                <a:solidFill>
                  <a:schemeClr val="tx1"/>
                </a:solidFill>
              </a:rPr>
              <a:t>chain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>
                <a:solidFill>
                  <a:schemeClr val="tx1"/>
                </a:solidFill>
              </a:rPr>
              <a:t>is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>
                <a:solidFill>
                  <a:schemeClr val="tx1"/>
                </a:solidFill>
              </a:rPr>
              <a:t>committed</a:t>
            </a:r>
            <a:r>
              <a:rPr lang="fr-FR" altLang="fr-FR" dirty="0">
                <a:solidFill>
                  <a:schemeClr val="tx1"/>
                </a:solidFill>
              </a:rPr>
              <a:t> to </a:t>
            </a:r>
            <a:r>
              <a:rPr lang="fr-FR" altLang="fr-FR" dirty="0" err="1">
                <a:solidFill>
                  <a:schemeClr val="tx1"/>
                </a:solidFill>
              </a:rPr>
              <a:t>buying</a:t>
            </a:r>
            <a:r>
              <a:rPr lang="fr-FR" altLang="fr-FR" dirty="0">
                <a:solidFill>
                  <a:schemeClr val="tx1"/>
                </a:solidFill>
              </a:rPr>
              <a:t> coffee </a:t>
            </a:r>
            <a:r>
              <a:rPr lang="fr-FR" altLang="fr-FR" dirty="0" err="1">
                <a:solidFill>
                  <a:schemeClr val="tx1"/>
                </a:solidFill>
              </a:rPr>
              <a:t>from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>
                <a:solidFill>
                  <a:schemeClr val="tx1"/>
                </a:solidFill>
              </a:rPr>
              <a:t>Fairtrade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>
                <a:solidFill>
                  <a:schemeClr val="tx1"/>
                </a:solidFill>
              </a:rPr>
              <a:t>producers</a:t>
            </a:r>
            <a:r>
              <a:rPr lang="fr-FR" altLang="fr-FR" dirty="0">
                <a:solidFill>
                  <a:schemeClr val="tx1"/>
                </a:solidFill>
              </a:rPr>
              <a:t> in </a:t>
            </a:r>
            <a:r>
              <a:rPr lang="fr-FR" altLang="fr-FR" dirty="0" err="1">
                <a:solidFill>
                  <a:schemeClr val="tx1"/>
                </a:solidFill>
              </a:rPr>
              <a:t>order</a:t>
            </a:r>
            <a:r>
              <a:rPr lang="fr-FR" altLang="fr-FR" dirty="0">
                <a:solidFill>
                  <a:schemeClr val="tx1"/>
                </a:solidFill>
              </a:rPr>
              <a:t> to </a:t>
            </a:r>
            <a:r>
              <a:rPr lang="fr-FR" altLang="fr-FR" dirty="0" err="1">
                <a:solidFill>
                  <a:schemeClr val="tx1"/>
                </a:solidFill>
              </a:rPr>
              <a:t>achieve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>
                <a:solidFill>
                  <a:schemeClr val="tx1"/>
                </a:solidFill>
              </a:rPr>
              <a:t>quality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>
                <a:solidFill>
                  <a:schemeClr val="tx1"/>
                </a:solidFill>
              </a:rPr>
              <a:t>while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>
                <a:solidFill>
                  <a:schemeClr val="tx1"/>
                </a:solidFill>
              </a:rPr>
              <a:t>respecting</a:t>
            </a:r>
            <a:r>
              <a:rPr lang="fr-FR" altLang="fr-FR" dirty="0">
                <a:solidFill>
                  <a:schemeClr val="tx1"/>
                </a:solidFill>
              </a:rPr>
              <a:t> the </a:t>
            </a:r>
            <a:r>
              <a:rPr lang="fr-FR" altLang="fr-FR" dirty="0" err="1">
                <a:solidFill>
                  <a:schemeClr val="tx1"/>
                </a:solidFill>
              </a:rPr>
              <a:t>worker</a:t>
            </a:r>
            <a:r>
              <a:rPr lang="fr-FR" altLang="fr-FR" dirty="0" smtClean="0">
                <a:solidFill>
                  <a:schemeClr val="tx1"/>
                </a:solidFill>
              </a:rPr>
              <a:t>.</a:t>
            </a:r>
          </a:p>
          <a:p>
            <a:r>
              <a:rPr lang="fr-FR" altLang="fr-FR" dirty="0">
                <a:solidFill>
                  <a:schemeClr val="tx1"/>
                </a:solidFill>
              </a:rPr>
              <a:t>Starbucks </a:t>
            </a:r>
            <a:r>
              <a:rPr lang="fr-FR" altLang="fr-FR" dirty="0" err="1">
                <a:solidFill>
                  <a:schemeClr val="tx1"/>
                </a:solidFill>
              </a:rPr>
              <a:t>also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>
                <a:solidFill>
                  <a:schemeClr val="tx1"/>
                </a:solidFill>
              </a:rPr>
              <a:t>writes</a:t>
            </a:r>
            <a:r>
              <a:rPr lang="fr-FR" altLang="fr-FR" dirty="0">
                <a:solidFill>
                  <a:schemeClr val="tx1"/>
                </a:solidFill>
              </a:rPr>
              <a:t> the </a:t>
            </a:r>
            <a:r>
              <a:rPr lang="fr-FR" altLang="fr-FR" dirty="0" err="1">
                <a:solidFill>
                  <a:schemeClr val="tx1"/>
                </a:solidFill>
              </a:rPr>
              <a:t>name</a:t>
            </a:r>
            <a:r>
              <a:rPr lang="fr-FR" altLang="fr-FR" dirty="0">
                <a:solidFill>
                  <a:schemeClr val="tx1"/>
                </a:solidFill>
              </a:rPr>
              <a:t> of the </a:t>
            </a:r>
            <a:r>
              <a:rPr lang="fr-FR" altLang="fr-FR" dirty="0" err="1">
                <a:solidFill>
                  <a:schemeClr val="tx1"/>
                </a:solidFill>
              </a:rPr>
              <a:t>customer</a:t>
            </a:r>
            <a:r>
              <a:rPr lang="fr-FR" altLang="fr-FR" dirty="0">
                <a:solidFill>
                  <a:schemeClr val="tx1"/>
                </a:solidFill>
              </a:rPr>
              <a:t> on </a:t>
            </a:r>
            <a:r>
              <a:rPr lang="fr-FR" altLang="fr-FR" dirty="0" err="1">
                <a:solidFill>
                  <a:schemeClr val="tx1"/>
                </a:solidFill>
              </a:rPr>
              <a:t>his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>
                <a:solidFill>
                  <a:schemeClr val="tx1"/>
                </a:solidFill>
              </a:rPr>
              <a:t>goblet</a:t>
            </a:r>
            <a:r>
              <a:rPr lang="fr-FR" altLang="fr-FR" dirty="0">
                <a:solidFill>
                  <a:schemeClr val="tx1"/>
                </a:solidFill>
              </a:rPr>
              <a:t>, but </a:t>
            </a:r>
            <a:r>
              <a:rPr lang="fr-FR" altLang="fr-FR" dirty="0" err="1">
                <a:solidFill>
                  <a:schemeClr val="tx1"/>
                </a:solidFill>
              </a:rPr>
              <a:t>misspelled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>
                <a:solidFill>
                  <a:schemeClr val="tx1"/>
                </a:solidFill>
              </a:rPr>
              <a:t>spells</a:t>
            </a:r>
            <a:r>
              <a:rPr lang="fr-FR" altLang="fr-FR" dirty="0">
                <a:solidFill>
                  <a:schemeClr val="tx1"/>
                </a:solidFill>
              </a:rPr>
              <a:t> to stand out, and have a </a:t>
            </a:r>
            <a:r>
              <a:rPr lang="fr-FR" altLang="fr-FR" dirty="0" err="1">
                <a:solidFill>
                  <a:schemeClr val="tx1"/>
                </a:solidFill>
              </a:rPr>
              <a:t>little</a:t>
            </a:r>
            <a:r>
              <a:rPr lang="fr-FR" altLang="fr-FR" dirty="0">
                <a:solidFill>
                  <a:schemeClr val="tx1"/>
                </a:solidFill>
              </a:rPr>
              <a:t> </a:t>
            </a:r>
            <a:r>
              <a:rPr lang="fr-FR" altLang="fr-FR" dirty="0" err="1" smtClean="0">
                <a:solidFill>
                  <a:schemeClr val="tx1"/>
                </a:solidFill>
              </a:rPr>
              <a:t>something</a:t>
            </a:r>
            <a:r>
              <a:rPr lang="fr-FR" altLang="fr-FR" dirty="0" smtClean="0">
                <a:solidFill>
                  <a:schemeClr val="tx1"/>
                </a:solidFill>
              </a:rPr>
              <a:t> </a:t>
            </a:r>
            <a:r>
              <a:rPr lang="fr-FR" altLang="fr-FR" dirty="0" err="1" smtClean="0">
                <a:solidFill>
                  <a:schemeClr val="tx1"/>
                </a:solidFill>
              </a:rPr>
              <a:t>stuff</a:t>
            </a:r>
            <a:r>
              <a:rPr lang="fr-FR" altLang="fr-FR" dirty="0" smtClean="0">
                <a:solidFill>
                  <a:schemeClr val="tx1"/>
                </a:solidFill>
              </a:rPr>
              <a:t> </a:t>
            </a:r>
            <a:r>
              <a:rPr lang="fr-FR" altLang="fr-FR" dirty="0" err="1" smtClean="0">
                <a:solidFill>
                  <a:schemeClr val="tx1"/>
                </a:solidFill>
              </a:rPr>
              <a:t>compared</a:t>
            </a:r>
            <a:r>
              <a:rPr lang="fr-FR" altLang="fr-FR" dirty="0" smtClean="0">
                <a:solidFill>
                  <a:schemeClr val="tx1"/>
                </a:solidFill>
              </a:rPr>
              <a:t> to the </a:t>
            </a:r>
            <a:r>
              <a:rPr lang="fr-FR" altLang="fr-FR" dirty="0" err="1" smtClean="0">
                <a:solidFill>
                  <a:schemeClr val="tx1"/>
                </a:solidFill>
              </a:rPr>
              <a:t>conpetitors</a:t>
            </a:r>
            <a:r>
              <a:rPr lang="fr-FR" altLang="fr-FR" dirty="0" smtClean="0">
                <a:solidFill>
                  <a:schemeClr val="tx1"/>
                </a:solidFill>
              </a:rPr>
              <a:t>.</a:t>
            </a:r>
            <a:endParaRPr lang="fr-FR" altLang="fr-FR" sz="4800" dirty="0">
              <a:solidFill>
                <a:schemeClr val="tx1"/>
              </a:solidFill>
            </a:endParaRPr>
          </a:p>
          <a:p>
            <a:endParaRPr lang="fr-FR" altLang="fr-FR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85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que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80</TotalTime>
  <Words>129</Words>
  <Application>Microsoft Office PowerPoint</Application>
  <PresentationFormat>Grand écran</PresentationFormat>
  <Paragraphs>12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0" baseType="lpstr">
      <vt:lpstr>Arial</vt:lpstr>
      <vt:lpstr>Garamond</vt:lpstr>
      <vt:lpstr>Organique</vt:lpstr>
      <vt:lpstr>Présentation PowerPoint</vt:lpstr>
      <vt:lpstr>Story</vt:lpstr>
      <vt:lpstr>Présentation PowerPoint</vt:lpstr>
      <vt:lpstr>Présentation PowerPoint</vt:lpstr>
      <vt:lpstr>Présentation PowerPoint</vt:lpstr>
      <vt:lpstr>Competitor</vt:lpstr>
      <vt:lpstr>Where does its success come from ?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Starbucks</dc:title>
  <dc:creator>SN1-9</dc:creator>
  <cp:lastModifiedBy>Nicolas_Demolliens</cp:lastModifiedBy>
  <cp:revision>9</cp:revision>
  <dcterms:created xsi:type="dcterms:W3CDTF">2019-02-26T13:06:29Z</dcterms:created>
  <dcterms:modified xsi:type="dcterms:W3CDTF">2019-02-28T10:07:37Z</dcterms:modified>
</cp:coreProperties>
</file>

<file path=docProps/thumbnail.jpeg>
</file>